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1745E7-B04C-4D76-A82D-55C6A594CE1A}" type="slidenum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790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29387-7D22-4648-A556-7077B48B54F5}" type="slidenum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339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E76D50-4DBD-4373-8863-3AD3DF1CBD82}" type="slidenum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846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952E2A-AC87-422C-AF7D-4FF79A2AAD34}" type="slidenum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676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FB2830-A3E8-4F37-A922-1EB27ABEA0C8}" type="slidenum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536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A39076-7D87-4CFC-9200-E4F46DFB684A}" type="slidenum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704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0FDBF1-BE59-429C-9EEC-176AFEAABDD0}" type="slidenum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529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AC282-2683-4077-9289-4E50EB026585}" type="slidenum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686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83A11A-BBE8-4EF7-A64F-D26C1928335C}" type="slidenum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857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381F12-2F3F-440B-AB93-CC2D397DF781}" type="slidenum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830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ECC346-5B1B-435A-BF9A-4E60DBD14EB9}" type="slidenum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183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DFBCD08-94E5-4893-9C0B-DA029D41C32C}" type="slidenum">
              <a:rPr lang="en-US" altLang="zh-CN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736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7" descr="C9-L-1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89799" y="3132193"/>
            <a:ext cx="2245059" cy="187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4" descr="wt-s-2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0809" y="1197991"/>
            <a:ext cx="2209800" cy="1840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6" descr="irx10-s-16c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613" y="1193390"/>
            <a:ext cx="2200246" cy="1834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8" descr="c9-s-4c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0871" y="1193976"/>
            <a:ext cx="2200348" cy="1833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Text Box 19"/>
          <p:cNvSpPr txBox="1">
            <a:spLocks noChangeArrowheads="1"/>
          </p:cNvSpPr>
          <p:nvPr/>
        </p:nvSpPr>
        <p:spPr bwMode="auto">
          <a:xfrm>
            <a:off x="7508346" y="4917272"/>
            <a:ext cx="202651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irx10-GhGT47A1</a:t>
            </a:r>
          </a:p>
        </p:txBody>
      </p:sp>
      <p:pic>
        <p:nvPicPr>
          <p:cNvPr id="44" name="Picture 20" descr="IRX10-L-10c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5034628" y="3144919"/>
            <a:ext cx="2228154" cy="185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Text Box 21"/>
          <p:cNvSpPr txBox="1">
            <a:spLocks noChangeArrowheads="1"/>
          </p:cNvSpPr>
          <p:nvPr/>
        </p:nvSpPr>
        <p:spPr bwMode="auto">
          <a:xfrm>
            <a:off x="5668120" y="4910061"/>
            <a:ext cx="84391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irx10</a:t>
            </a:r>
          </a:p>
        </p:txBody>
      </p:sp>
      <p:pic>
        <p:nvPicPr>
          <p:cNvPr id="46" name="Picture 22" descr="WT-L-12c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761614" y="3144919"/>
            <a:ext cx="2221863" cy="1851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Text Box 23"/>
          <p:cNvSpPr txBox="1">
            <a:spLocks noChangeArrowheads="1"/>
          </p:cNvSpPr>
          <p:nvPr/>
        </p:nvSpPr>
        <p:spPr bwMode="auto">
          <a:xfrm>
            <a:off x="3586040" y="4924389"/>
            <a:ext cx="74359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WT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2733184" y="1171004"/>
            <a:ext cx="22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5069946" y="1171002"/>
            <a:ext cx="1809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7279746" y="1171002"/>
            <a:ext cx="22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2705313" y="3144919"/>
            <a:ext cx="22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5050613" y="3152463"/>
            <a:ext cx="22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7284994" y="3134693"/>
            <a:ext cx="22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4030903" y="1926432"/>
            <a:ext cx="6494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XV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6124335" y="1836392"/>
            <a:ext cx="5903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XV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8128239" y="1939230"/>
            <a:ext cx="564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XV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7" name="直接箭头连接符 56"/>
          <p:cNvCxnSpPr/>
          <p:nvPr/>
        </p:nvCxnSpPr>
        <p:spPr>
          <a:xfrm flipV="1">
            <a:off x="6479555" y="2418991"/>
            <a:ext cx="0" cy="22860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箭头连接符 57"/>
          <p:cNvCxnSpPr/>
          <p:nvPr/>
        </p:nvCxnSpPr>
        <p:spPr>
          <a:xfrm flipH="1">
            <a:off x="6515767" y="2060864"/>
            <a:ext cx="157273" cy="13850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箭头连接符 58"/>
          <p:cNvCxnSpPr/>
          <p:nvPr/>
        </p:nvCxnSpPr>
        <p:spPr>
          <a:xfrm flipV="1">
            <a:off x="8468545" y="2446150"/>
            <a:ext cx="0" cy="22860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箭头连接符 59"/>
          <p:cNvCxnSpPr/>
          <p:nvPr/>
        </p:nvCxnSpPr>
        <p:spPr>
          <a:xfrm flipV="1">
            <a:off x="5609262" y="4485444"/>
            <a:ext cx="158751" cy="7620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箭头连接符 60"/>
          <p:cNvCxnSpPr/>
          <p:nvPr/>
        </p:nvCxnSpPr>
        <p:spPr>
          <a:xfrm flipH="1" flipV="1">
            <a:off x="6021546" y="4561644"/>
            <a:ext cx="197316" cy="7620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/>
          <p:cNvSpPr txBox="1"/>
          <p:nvPr/>
        </p:nvSpPr>
        <p:spPr>
          <a:xfrm>
            <a:off x="3644538" y="4067749"/>
            <a:ext cx="634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XV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5741164" y="4116280"/>
            <a:ext cx="6307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XV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8474875" y="4077060"/>
            <a:ext cx="64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XV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65" name="直接箭头连接符 64"/>
          <p:cNvCxnSpPr/>
          <p:nvPr/>
        </p:nvCxnSpPr>
        <p:spPr>
          <a:xfrm flipH="1" flipV="1">
            <a:off x="8786649" y="4450876"/>
            <a:ext cx="36784" cy="213621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文本框 65"/>
          <p:cNvSpPr txBox="1"/>
          <p:nvPr/>
        </p:nvSpPr>
        <p:spPr>
          <a:xfrm>
            <a:off x="3098096" y="2632836"/>
            <a:ext cx="406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if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2930669" y="3433795"/>
            <a:ext cx="406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if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5550858" y="2559024"/>
            <a:ext cx="406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if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5144518" y="3823969"/>
            <a:ext cx="406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if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7666912" y="2627287"/>
            <a:ext cx="406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if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7848034" y="4567198"/>
            <a:ext cx="406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if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4168473" y="1238444"/>
            <a:ext cx="406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if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4521500" y="3633281"/>
            <a:ext cx="406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if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6546384" y="4067749"/>
            <a:ext cx="406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if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6379101" y="1255788"/>
            <a:ext cx="406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if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8121781" y="1237018"/>
            <a:ext cx="406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if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8283018" y="3237944"/>
            <a:ext cx="406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if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200254"/>
      </p:ext>
    </p:extLst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</Words>
  <Application>Microsoft Office PowerPoint</Application>
  <PresentationFormat>宽屏</PresentationFormat>
  <Paragraphs>27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宋体</vt:lpstr>
      <vt:lpstr>Arial</vt:lpstr>
      <vt:lpstr>Calibri</vt:lpstr>
      <vt:lpstr>Calibri Light</vt:lpstr>
      <vt:lpstr>Times New Roman</vt:lpstr>
      <vt:lpstr>默认设计模板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 juan</dc:creator>
  <cp:lastModifiedBy>li juan</cp:lastModifiedBy>
  <cp:revision>1</cp:revision>
  <dcterms:created xsi:type="dcterms:W3CDTF">2020-03-27T01:22:21Z</dcterms:created>
  <dcterms:modified xsi:type="dcterms:W3CDTF">2020-03-27T01:22:29Z</dcterms:modified>
</cp:coreProperties>
</file>